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816" y="-10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9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000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2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808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807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68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4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37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17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29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732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5C5E6-29A1-3E4D-8E48-D996454BA43E}" type="datetimeFigureOut">
              <a:rPr lang="en-US" smtClean="0"/>
              <a:t>1/30/16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83486-81BC-264A-AE15-6B8EC9899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4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04810" y="4323042"/>
            <a:ext cx="4230019" cy="56277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KG Miss Kindergarten"/>
                <a:cs typeface="KG Miss Kindergarten"/>
              </a:rPr>
              <a:t>Love, Mrs. Gavin</a:t>
            </a:r>
            <a:endParaRPr lang="en-US" sz="2000" dirty="0">
              <a:latin typeface="KG Miss Kindergarten"/>
              <a:cs typeface="KG Miss Kindergarten"/>
            </a:endParaRPr>
          </a:p>
        </p:txBody>
      </p:sp>
    </p:spTree>
    <p:extLst>
      <p:ext uri="{BB962C8B-B14F-4D97-AF65-F5344CB8AC3E}">
        <p14:creationId xmlns:p14="http://schemas.microsoft.com/office/powerpoint/2010/main" val="417527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6171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5</Words>
  <Application>Microsoft Macintosh PowerPoint</Application>
  <PresentationFormat>Custom</PresentationFormat>
  <Paragraphs>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Love, Mrs. Gavin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Love, Mrs. Gavin</dc:title>
  <dc:creator>Maria Manore</dc:creator>
  <cp:lastModifiedBy>Maria Manore</cp:lastModifiedBy>
  <cp:revision>3</cp:revision>
  <cp:lastPrinted>2016-01-30T22:04:31Z</cp:lastPrinted>
  <dcterms:created xsi:type="dcterms:W3CDTF">2016-01-30T16:20:29Z</dcterms:created>
  <dcterms:modified xsi:type="dcterms:W3CDTF">2016-01-30T22:05:15Z</dcterms:modified>
</cp:coreProperties>
</file>